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2"/>
    <p:sldId id="257" r:id="rId43"/>
    <p:sldId id="258" r:id="rId44"/>
    <p:sldId id="259" r:id="rId45"/>
    <p:sldId id="260" r:id="rId46"/>
    <p:sldId id="261" r:id="rId47"/>
    <p:sldId id="262" r:id="rId48"/>
  </p:sldIdLst>
  <p:sldSz cx="9753600" cy="73152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nonymous Pro" charset="1" panose="02060609030202000504"/>
      <p:regular r:id="rId8"/>
    </p:embeddedFont>
    <p:embeddedFont>
      <p:font typeface="Anonymous Pro Bold" charset="1" panose="02060809030202000504"/>
      <p:regular r:id="rId9"/>
    </p:embeddedFont>
    <p:embeddedFont>
      <p:font typeface="Anonymous Pro Italics" charset="1" panose="02060609030202000504"/>
      <p:regular r:id="rId10"/>
    </p:embeddedFont>
    <p:embeddedFont>
      <p:font typeface="Anonymous Pro Bold Italics" charset="1" panose="02060809030202000504"/>
      <p:regular r:id="rId11"/>
    </p:embeddedFont>
    <p:embeddedFont>
      <p:font typeface="Arimo" charset="1" panose="020B0604020202020204"/>
      <p:regular r:id="rId12"/>
    </p:embeddedFont>
    <p:embeddedFont>
      <p:font typeface="Arimo Bold" charset="1" panose="020B0704020202020204"/>
      <p:regular r:id="rId13"/>
    </p:embeddedFont>
    <p:embeddedFont>
      <p:font typeface="Arimo Italics" charset="1" panose="020B0604020202090204"/>
      <p:regular r:id="rId14"/>
    </p:embeddedFont>
    <p:embeddedFont>
      <p:font typeface="Arimo Bold Italics" charset="1" panose="020B0704020202090204"/>
      <p:regular r:id="rId15"/>
    </p:embeddedFont>
    <p:embeddedFont>
      <p:font typeface="Montserrat Light" charset="1" panose="00000400000000000000"/>
      <p:regular r:id="rId16"/>
    </p:embeddedFont>
    <p:embeddedFont>
      <p:font typeface="Montserrat Light Bold" charset="1" panose="00000800000000000000"/>
      <p:regular r:id="rId17"/>
    </p:embeddedFont>
    <p:embeddedFont>
      <p:font typeface="Montserrat Light Italics" charset="1" panose="00000400000000000000"/>
      <p:regular r:id="rId18"/>
    </p:embeddedFont>
    <p:embeddedFont>
      <p:font typeface="Montserrat Light Bold Italics" charset="1" panose="00000800000000000000"/>
      <p:regular r:id="rId19"/>
    </p:embeddedFont>
    <p:embeddedFont>
      <p:font typeface="Bodoni FLF" charset="1" panose="02000606090000020003"/>
      <p:regular r:id="rId20"/>
    </p:embeddedFont>
    <p:embeddedFont>
      <p:font typeface="Bodoni FLF Bold" charset="1" panose="02000803080000020003"/>
      <p:regular r:id="rId21"/>
    </p:embeddedFont>
    <p:embeddedFont>
      <p:font typeface="Bodoni FLF Italics" charset="1" panose="02000603090000090003"/>
      <p:regular r:id="rId22"/>
    </p:embeddedFont>
    <p:embeddedFont>
      <p:font typeface="Bodoni FLF Bold Italics" charset="1" panose="02000803090000090003"/>
      <p:regular r:id="rId23"/>
    </p:embeddedFont>
    <p:embeddedFont>
      <p:font typeface="Montserrat" charset="1" panose="00000500000000000000"/>
      <p:regular r:id="rId24"/>
    </p:embeddedFont>
    <p:embeddedFont>
      <p:font typeface="Montserrat Bold" charset="1" panose="00000800000000000000"/>
      <p:regular r:id="rId25"/>
    </p:embeddedFont>
    <p:embeddedFont>
      <p:font typeface="Montserrat Italics" charset="1" panose="00000500000000000000"/>
      <p:regular r:id="rId26"/>
    </p:embeddedFont>
    <p:embeddedFont>
      <p:font typeface="Montserrat Bold Italics" charset="1" panose="00000800000000000000"/>
      <p:regular r:id="rId27"/>
    </p:embeddedFont>
    <p:embeddedFont>
      <p:font typeface="Montserrat Thin" charset="1" panose="00000300000000000000"/>
      <p:regular r:id="rId28"/>
    </p:embeddedFont>
    <p:embeddedFont>
      <p:font typeface="Montserrat Thin Italics" charset="1" panose="00000300000000000000"/>
      <p:regular r:id="rId29"/>
    </p:embeddedFont>
    <p:embeddedFont>
      <p:font typeface="Montserrat Extra-Light" charset="1" panose="00000300000000000000"/>
      <p:regular r:id="rId30"/>
    </p:embeddedFont>
    <p:embeddedFont>
      <p:font typeface="Montserrat Extra-Light Italics" charset="1" panose="00000300000000000000"/>
      <p:regular r:id="rId31"/>
    </p:embeddedFont>
    <p:embeddedFont>
      <p:font typeface="Montserrat Light" charset="1" panose="00000400000000000000"/>
      <p:regular r:id="rId32"/>
    </p:embeddedFont>
    <p:embeddedFont>
      <p:font typeface="Montserrat Light Italics" charset="1" panose="00000400000000000000"/>
      <p:regular r:id="rId33"/>
    </p:embeddedFont>
    <p:embeddedFont>
      <p:font typeface="Montserrat Medium" charset="1" panose="00000600000000000000"/>
      <p:regular r:id="rId34"/>
    </p:embeddedFont>
    <p:embeddedFont>
      <p:font typeface="Montserrat Medium Italics" charset="1" panose="00000600000000000000"/>
      <p:regular r:id="rId35"/>
    </p:embeddedFont>
    <p:embeddedFont>
      <p:font typeface="Montserrat Semi-Bold" charset="1" panose="00000700000000000000"/>
      <p:regular r:id="rId36"/>
    </p:embeddedFont>
    <p:embeddedFont>
      <p:font typeface="Montserrat Semi-Bold Italics" charset="1" panose="00000700000000000000"/>
      <p:regular r:id="rId37"/>
    </p:embeddedFont>
    <p:embeddedFont>
      <p:font typeface="Montserrat Ultra-Bold" charset="1" panose="00000900000000000000"/>
      <p:regular r:id="rId38"/>
    </p:embeddedFont>
    <p:embeddedFont>
      <p:font typeface="Montserrat Ultra-Bold Italics" charset="1" panose="00000900000000000000"/>
      <p:regular r:id="rId39"/>
    </p:embeddedFont>
    <p:embeddedFont>
      <p:font typeface="Montserrat Heavy" charset="1" panose="00000A00000000000000"/>
      <p:regular r:id="rId40"/>
    </p:embeddedFont>
    <p:embeddedFont>
      <p:font typeface="Montserrat Heavy Italics" charset="1" panose="00000A0000000000000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slides/slide1.xml" Type="http://schemas.openxmlformats.org/officeDocument/2006/relationships/slide"/><Relationship Id="rId43" Target="slides/slide2.xml" Type="http://schemas.openxmlformats.org/officeDocument/2006/relationships/slide"/><Relationship Id="rId44" Target="slides/slide3.xml" Type="http://schemas.openxmlformats.org/officeDocument/2006/relationships/slide"/><Relationship Id="rId45" Target="slides/slide4.xml" Type="http://schemas.openxmlformats.org/officeDocument/2006/relationships/slide"/><Relationship Id="rId46" Target="slides/slide5.xml" Type="http://schemas.openxmlformats.org/officeDocument/2006/relationships/slide"/><Relationship Id="rId47" Target="slides/slide6.xml" Type="http://schemas.openxmlformats.org/officeDocument/2006/relationships/slide"/><Relationship Id="rId48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592890" y="-2329968"/>
            <a:ext cx="8125271" cy="12915892"/>
          </a:xfrm>
          <a:prstGeom prst="rect">
            <a:avLst/>
          </a:prstGeom>
          <a:solidFill>
            <a:srgbClr val="053D57">
              <a:alpha val="89804"/>
            </a:srgbClr>
          </a:solidFill>
        </p:spPr>
      </p:sp>
      <p:sp>
        <p:nvSpPr>
          <p:cNvPr name="AutoShape 3" id="3"/>
          <p:cNvSpPr/>
          <p:nvPr/>
        </p:nvSpPr>
        <p:spPr>
          <a:xfrm rot="-2700000">
            <a:off x="6865928" y="5695925"/>
            <a:ext cx="3794866" cy="3238550"/>
          </a:xfrm>
          <a:prstGeom prst="rect">
            <a:avLst/>
          </a:prstGeom>
          <a:solidFill>
            <a:srgbClr val="F8FBFD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240686" y="4159926"/>
            <a:ext cx="6730944" cy="2423754"/>
            <a:chOff x="0" y="0"/>
            <a:chExt cx="8974592" cy="323167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04775"/>
              <a:ext cx="8974592" cy="2242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300"/>
                </a:lnSpc>
              </a:pPr>
              <a:r>
                <a:rPr lang="en-US" sz="6300">
                  <a:solidFill>
                    <a:srgbClr val="FFFFFF"/>
                  </a:solidFill>
                  <a:latin typeface="Montserrat Bold"/>
                </a:rPr>
                <a:t>INTRODECTION OF MYSELF 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" y="2564922"/>
              <a:ext cx="8284252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">
                  <a:solidFill>
                    <a:srgbClr val="F8FBFD"/>
                  </a:solidFill>
                  <a:latin typeface="Montserrat"/>
                </a:rPr>
                <a:t>Presented by Priyanka Khatri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-3029093">
            <a:off x="5400905" y="-4139168"/>
            <a:ext cx="5418919" cy="10265058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8" id="8"/>
          <p:cNvSpPr/>
          <p:nvPr/>
        </p:nvSpPr>
        <p:spPr>
          <a:xfrm rot="-2583561">
            <a:off x="6865886" y="-3119786"/>
            <a:ext cx="4312388" cy="3238550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9" id="9"/>
          <p:cNvSpPr/>
          <p:nvPr/>
        </p:nvSpPr>
        <p:spPr>
          <a:xfrm rot="-2583561">
            <a:off x="6801465" y="5406320"/>
            <a:ext cx="4312388" cy="3238550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10" id="10"/>
          <p:cNvSpPr/>
          <p:nvPr/>
        </p:nvSpPr>
        <p:spPr>
          <a:xfrm rot="-2583561">
            <a:off x="-430797" y="-2907256"/>
            <a:ext cx="4312388" cy="3238550"/>
          </a:xfrm>
          <a:prstGeom prst="rect">
            <a:avLst/>
          </a:prstGeom>
          <a:solidFill>
            <a:srgbClr val="97BCC7"/>
          </a:solid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700000">
            <a:off x="5742283" y="-4050678"/>
            <a:ext cx="5370818" cy="10265058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3" id="3"/>
          <p:cNvSpPr/>
          <p:nvPr/>
        </p:nvSpPr>
        <p:spPr>
          <a:xfrm rot="-2700000">
            <a:off x="6681564" y="6323780"/>
            <a:ext cx="4681031" cy="3607194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4872038" y="2890520"/>
            <a:ext cx="47625" cy="848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9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-110246" y="1369287"/>
            <a:ext cx="5866304" cy="571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3024"/>
              </a:lnSpc>
              <a:buFont typeface="Arial"/>
              <a:buChar char="•"/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Myself Priyanka Khatri .</a:t>
            </a:r>
          </a:p>
          <a:p>
            <a:pPr>
              <a:lnSpc>
                <a:spcPts val="3024"/>
              </a:lnSpc>
            </a:pPr>
          </a:p>
          <a:p>
            <a:pPr marL="539749" indent="-269875" lvl="1">
              <a:lnSpc>
                <a:spcPts val="3024"/>
              </a:lnSpc>
              <a:buFont typeface="Arial"/>
              <a:buChar char="•"/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I am from Palanpur and currently living in Ahemadabad .</a:t>
            </a:r>
          </a:p>
          <a:p>
            <a:pPr>
              <a:lnSpc>
                <a:spcPts val="3024"/>
              </a:lnSpc>
            </a:pPr>
          </a:p>
          <a:p>
            <a:pPr marL="539749" indent="-269875" lvl="1">
              <a:lnSpc>
                <a:spcPts val="3024"/>
              </a:lnSpc>
              <a:buFont typeface="Arial"/>
              <a:buChar char="•"/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Currently I am persuing my Python course at TOPS Ahemdabad .</a:t>
            </a:r>
          </a:p>
          <a:p>
            <a:pPr>
              <a:lnSpc>
                <a:spcPts val="3024"/>
              </a:lnSpc>
            </a:pPr>
          </a:p>
          <a:p>
            <a:pPr marL="539749" indent="-269875" lvl="1">
              <a:lnSpc>
                <a:spcPts val="3024"/>
              </a:lnSpc>
              <a:buFont typeface="Arial"/>
              <a:buChar char="•"/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I am very calm, determined and hardworking person . </a:t>
            </a:r>
          </a:p>
          <a:p>
            <a:pPr>
              <a:lnSpc>
                <a:spcPts val="3024"/>
              </a:lnSpc>
            </a:pPr>
          </a:p>
          <a:p>
            <a:pPr>
              <a:lnSpc>
                <a:spcPts val="3024"/>
              </a:lnSpc>
            </a:pPr>
          </a:p>
          <a:p>
            <a:pPr>
              <a:lnSpc>
                <a:spcPts val="3024"/>
              </a:lnSpc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 </a:t>
            </a:r>
          </a:p>
        </p:txBody>
      </p:sp>
      <p:sp>
        <p:nvSpPr>
          <p:cNvPr name="AutoShape 6" id="6"/>
          <p:cNvSpPr/>
          <p:nvPr/>
        </p:nvSpPr>
        <p:spPr>
          <a:xfrm rot="7978414">
            <a:off x="7218113" y="-3128907"/>
            <a:ext cx="4288929" cy="288667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7" id="7"/>
          <p:cNvSpPr/>
          <p:nvPr/>
        </p:nvSpPr>
        <p:spPr>
          <a:xfrm rot="-2583561">
            <a:off x="-611414" y="-2750352"/>
            <a:ext cx="4316805" cy="247771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TextBox 8" id="8"/>
          <p:cNvSpPr txBox="true"/>
          <p:nvPr/>
        </p:nvSpPr>
        <p:spPr>
          <a:xfrm rot="0">
            <a:off x="6406475" y="1091376"/>
            <a:ext cx="2659956" cy="1800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  <a:spcBef>
                <a:spcPct val="0"/>
              </a:spcBef>
            </a:pPr>
            <a:r>
              <a:rPr lang="en-US" sz="5999" spc="77">
                <a:solidFill>
                  <a:srgbClr val="053D57"/>
                </a:solidFill>
                <a:latin typeface="Montserrat Bold"/>
              </a:rPr>
              <a:t>WHO I</a:t>
            </a:r>
          </a:p>
          <a:p>
            <a:pPr algn="ctr">
              <a:lnSpc>
                <a:spcPts val="7199"/>
              </a:lnSpc>
              <a:spcBef>
                <a:spcPct val="0"/>
              </a:spcBef>
            </a:pPr>
            <a:r>
              <a:rPr lang="en-US" sz="5999" spc="77">
                <a:solidFill>
                  <a:srgbClr val="053D57"/>
                </a:solidFill>
                <a:latin typeface="Montserrat Bold"/>
              </a:rPr>
              <a:t>AM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700000">
            <a:off x="5742283" y="-4050678"/>
            <a:ext cx="5370818" cy="10265058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3" id="3"/>
          <p:cNvSpPr/>
          <p:nvPr/>
        </p:nvSpPr>
        <p:spPr>
          <a:xfrm rot="-2700000">
            <a:off x="6681564" y="6323780"/>
            <a:ext cx="4681031" cy="3607194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4872038" y="2890520"/>
            <a:ext cx="47625" cy="848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9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-133063" y="801687"/>
            <a:ext cx="5676214" cy="571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4"/>
              </a:lnSpc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 </a:t>
            </a:r>
          </a:p>
          <a:p>
            <a:pPr>
              <a:lnSpc>
                <a:spcPts val="3024"/>
              </a:lnSpc>
            </a:pPr>
          </a:p>
          <a:p>
            <a:pPr marL="539749" indent="-269875" lvl="1">
              <a:lnSpc>
                <a:spcPts val="3024"/>
              </a:lnSpc>
              <a:buFont typeface="Arial"/>
              <a:buChar char="•"/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I enjoy listening to music in my leisure time . </a:t>
            </a:r>
          </a:p>
          <a:p>
            <a:pPr>
              <a:lnSpc>
                <a:spcPts val="3024"/>
              </a:lnSpc>
            </a:pPr>
          </a:p>
          <a:p>
            <a:pPr marL="539749" indent="-269875" lvl="1">
              <a:lnSpc>
                <a:spcPts val="3024"/>
              </a:lnSpc>
              <a:buFont typeface="Arial"/>
              <a:buChar char="•"/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I am a morning person. </a:t>
            </a:r>
          </a:p>
          <a:p>
            <a:pPr>
              <a:lnSpc>
                <a:spcPts val="3024"/>
              </a:lnSpc>
            </a:pPr>
          </a:p>
          <a:p>
            <a:pPr marL="539749" indent="-269875" lvl="1">
              <a:lnSpc>
                <a:spcPts val="3024"/>
              </a:lnSpc>
              <a:buFont typeface="Arial"/>
              <a:buChar char="•"/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I can manage my time.</a:t>
            </a:r>
          </a:p>
          <a:p>
            <a:pPr>
              <a:lnSpc>
                <a:spcPts val="3024"/>
              </a:lnSpc>
            </a:pPr>
          </a:p>
          <a:p>
            <a:pPr marL="539749" indent="-269875" lvl="1">
              <a:lnSpc>
                <a:spcPts val="3024"/>
              </a:lnSpc>
              <a:buFont typeface="Arial"/>
              <a:buChar char="•"/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I</a:t>
            </a:r>
            <a:r>
              <a:rPr lang="en-US" sz="2499">
                <a:solidFill>
                  <a:srgbClr val="F8FBFD"/>
                </a:solidFill>
                <a:latin typeface="Montserrat Bold"/>
              </a:rPr>
              <a:t> am very punctual in my life.</a:t>
            </a:r>
          </a:p>
          <a:p>
            <a:pPr>
              <a:lnSpc>
                <a:spcPts val="3024"/>
              </a:lnSpc>
            </a:pPr>
          </a:p>
          <a:p>
            <a:pPr marL="539749" indent="-269875" lvl="1">
              <a:lnSpc>
                <a:spcPts val="3024"/>
              </a:lnSpc>
              <a:buFont typeface="Arial"/>
              <a:buChar char="•"/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I always welcome new opportunities to be best of myself</a:t>
            </a:r>
            <a:r>
              <a:rPr lang="en-US" sz="2499">
                <a:solidFill>
                  <a:srgbClr val="F8FBFD"/>
                </a:solidFill>
                <a:latin typeface="Montserrat Bold"/>
              </a:rPr>
              <a:t>.</a:t>
            </a:r>
          </a:p>
          <a:p>
            <a:pPr>
              <a:lnSpc>
                <a:spcPts val="3024"/>
              </a:lnSpc>
            </a:pPr>
            <a:r>
              <a:rPr lang="en-US" sz="2499">
                <a:solidFill>
                  <a:srgbClr val="F8FBFD"/>
                </a:solidFill>
                <a:latin typeface="Montserrat Bold"/>
              </a:rPr>
              <a:t> </a:t>
            </a:r>
          </a:p>
        </p:txBody>
      </p:sp>
      <p:sp>
        <p:nvSpPr>
          <p:cNvPr name="AutoShape 6" id="6"/>
          <p:cNvSpPr/>
          <p:nvPr/>
        </p:nvSpPr>
        <p:spPr>
          <a:xfrm rot="7978414">
            <a:off x="7218113" y="-3128907"/>
            <a:ext cx="4288929" cy="288667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7" id="7"/>
          <p:cNvSpPr/>
          <p:nvPr/>
        </p:nvSpPr>
        <p:spPr>
          <a:xfrm rot="-2583561">
            <a:off x="-611414" y="-2750352"/>
            <a:ext cx="4316805" cy="247771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TextBox 8" id="8"/>
          <p:cNvSpPr txBox="true"/>
          <p:nvPr/>
        </p:nvSpPr>
        <p:spPr>
          <a:xfrm rot="0">
            <a:off x="6495971" y="1429925"/>
            <a:ext cx="2526109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r>
              <a:rPr lang="en-US" sz="6000" spc="78">
                <a:solidFill>
                  <a:srgbClr val="053D57"/>
                </a:solidFill>
                <a:latin typeface="Montserrat Bold"/>
              </a:rPr>
              <a:t>SWOT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8557"/>
            <a:ext cx="2340506" cy="2956115"/>
            <a:chOff x="0" y="0"/>
            <a:chExt cx="3120675" cy="394148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932" r="0" b="7932"/>
            <a:stretch>
              <a:fillRect/>
            </a:stretch>
          </p:blipFill>
          <p:spPr>
            <a:xfrm flipH="false" flipV="false">
              <a:off x="0" y="0"/>
              <a:ext cx="3120675" cy="394148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3564600" y="1359377"/>
            <a:ext cx="2924325" cy="1933149"/>
            <a:chOff x="0" y="0"/>
            <a:chExt cx="3899100" cy="257753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27964" r="0" b="27964"/>
            <a:stretch>
              <a:fillRect/>
            </a:stretch>
          </p:blipFill>
          <p:spPr>
            <a:xfrm flipH="false" flipV="false">
              <a:off x="0" y="0"/>
              <a:ext cx="3899100" cy="2577532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7161815" y="48557"/>
            <a:ext cx="2596935" cy="2597038"/>
            <a:chOff x="0" y="0"/>
            <a:chExt cx="3462581" cy="3462717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0" t="18748" r="0" b="18748"/>
            <a:stretch>
              <a:fillRect/>
            </a:stretch>
          </p:blipFill>
          <p:spPr>
            <a:xfrm flipH="false" flipV="false">
              <a:off x="0" y="0"/>
              <a:ext cx="3462581" cy="3462717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59103" y="4657826"/>
            <a:ext cx="2281403" cy="2657374"/>
            <a:chOff x="0" y="0"/>
            <a:chExt cx="3041871" cy="3543165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0" t="10602" r="0" b="10602"/>
            <a:stretch>
              <a:fillRect/>
            </a:stretch>
          </p:blipFill>
          <p:spPr>
            <a:xfrm flipH="false" flipV="false">
              <a:off x="0" y="0"/>
              <a:ext cx="3041871" cy="3543165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3564600" y="5382051"/>
            <a:ext cx="2924325" cy="1933149"/>
            <a:chOff x="0" y="0"/>
            <a:chExt cx="3899100" cy="2577532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6"/>
            <a:srcRect l="7492" t="0" r="7492" b="0"/>
            <a:stretch>
              <a:fillRect/>
            </a:stretch>
          </p:blipFill>
          <p:spPr>
            <a:xfrm flipH="false" flipV="false">
              <a:off x="0" y="0"/>
              <a:ext cx="3899100" cy="2577532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7161815" y="5048250"/>
            <a:ext cx="2591785" cy="2266950"/>
            <a:chOff x="0" y="0"/>
            <a:chExt cx="3455714" cy="3022600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7"/>
            <a:srcRect l="0" t="6266" r="0" b="6266"/>
            <a:stretch>
              <a:fillRect/>
            </a:stretch>
          </p:blipFill>
          <p:spPr>
            <a:xfrm flipH="false" flipV="false">
              <a:off x="0" y="0"/>
              <a:ext cx="3455714" cy="3022600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59103" y="3157122"/>
            <a:ext cx="2281403" cy="1348253"/>
            <a:chOff x="0" y="0"/>
            <a:chExt cx="3041871" cy="1797671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47625"/>
              <a:ext cx="3041871" cy="919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spc="140">
                  <a:solidFill>
                    <a:srgbClr val="97BCC7"/>
                  </a:solidFill>
                  <a:latin typeface="Anonymous Pro"/>
                </a:rPr>
                <a:t>I LIKE TO EAT ICECREAMS. 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102346"/>
              <a:ext cx="3041871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0"/>
                </a:lnSpc>
              </a:pPr>
              <a:r>
                <a:rPr lang="en-US" sz="3000" spc="30">
                  <a:solidFill>
                    <a:srgbClr val="F8FBFD"/>
                  </a:solidFill>
                  <a:latin typeface="Montserrat Light"/>
                </a:rPr>
                <a:t>ICE-CREAM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3327445" y="3625900"/>
            <a:ext cx="3162962" cy="1422350"/>
            <a:chOff x="0" y="0"/>
            <a:chExt cx="4217283" cy="1896466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47625"/>
              <a:ext cx="4217283" cy="9719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67"/>
                </a:lnSpc>
              </a:pPr>
              <a:r>
                <a:rPr lang="en-US" sz="2119" spc="148">
                  <a:solidFill>
                    <a:srgbClr val="97BCC7"/>
                  </a:solidFill>
                  <a:latin typeface="Anonymous Pro"/>
                </a:rPr>
                <a:t>I AM A NATURE LOVER.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160958"/>
              <a:ext cx="4217283" cy="7355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26"/>
                </a:lnSpc>
              </a:pPr>
              <a:r>
                <a:rPr lang="en-US" sz="3150" spc="31">
                  <a:solidFill>
                    <a:srgbClr val="F8FBFD"/>
                  </a:solidFill>
                  <a:latin typeface="Montserrat Light"/>
                </a:rPr>
                <a:t>NATURE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317006" y="3157122"/>
            <a:ext cx="2281403" cy="1348253"/>
            <a:chOff x="0" y="0"/>
            <a:chExt cx="3041871" cy="1797671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47625"/>
              <a:ext cx="3041871" cy="919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spc="140">
                  <a:solidFill>
                    <a:srgbClr val="97BCC7"/>
                  </a:solidFill>
                  <a:latin typeface="Anonymous Pro"/>
                </a:rPr>
                <a:t>I AM ALSO LIKE FLOWERS.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1102346"/>
              <a:ext cx="3041871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00"/>
                </a:lnSpc>
              </a:pPr>
              <a:r>
                <a:rPr lang="en-US" sz="3000" spc="30">
                  <a:solidFill>
                    <a:srgbClr val="F8FBFD"/>
                  </a:solidFill>
                  <a:latin typeface="Montserrat Light"/>
                </a:rPr>
                <a:t>FLOWERS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2252902" y="0"/>
            <a:ext cx="5620796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r>
              <a:rPr lang="en-US" sz="6000" spc="78">
                <a:solidFill>
                  <a:srgbClr val="FFFFFF"/>
                </a:solidFill>
                <a:latin typeface="Montserrat Bold"/>
              </a:rPr>
              <a:t>I LOVE . . 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700000">
            <a:off x="7178522" y="-1076302"/>
            <a:ext cx="1816139" cy="1815784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3" id="3"/>
          <p:cNvSpPr/>
          <p:nvPr/>
        </p:nvSpPr>
        <p:spPr>
          <a:xfrm rot="-2700000">
            <a:off x="-684968" y="4076789"/>
            <a:ext cx="4215873" cy="5693313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4" id="4"/>
          <p:cNvSpPr/>
          <p:nvPr/>
        </p:nvSpPr>
        <p:spPr>
          <a:xfrm rot="-2700000">
            <a:off x="7946060" y="-235135"/>
            <a:ext cx="4043490" cy="26728"/>
          </a:xfrm>
          <a:prstGeom prst="rect">
            <a:avLst/>
          </a:prstGeom>
          <a:solidFill>
            <a:srgbClr val="053D57"/>
          </a:solidFill>
        </p:spPr>
      </p:sp>
      <p:sp>
        <p:nvSpPr>
          <p:cNvPr name="AutoShape 5" id="5"/>
          <p:cNvSpPr/>
          <p:nvPr/>
        </p:nvSpPr>
        <p:spPr>
          <a:xfrm rot="-2700000">
            <a:off x="3395585" y="2163914"/>
            <a:ext cx="23417" cy="6248732"/>
          </a:xfrm>
          <a:prstGeom prst="rect">
            <a:avLst/>
          </a:prstGeom>
          <a:solidFill>
            <a:srgbClr val="053D57"/>
          </a:solid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-52650"/>
            <a:ext cx="3407293" cy="4436580"/>
            <a:chOff x="0" y="0"/>
            <a:chExt cx="14630400" cy="190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04520" y="545084"/>
              <a:ext cx="13421360" cy="17959831"/>
            </a:xfrm>
            <a:custGeom>
              <a:avLst/>
              <a:gdLst/>
              <a:ahLst/>
              <a:cxnLst/>
              <a:rect r="r" b="b" t="t" l="l"/>
              <a:pathLst>
                <a:path h="17959831" w="13421360">
                  <a:moveTo>
                    <a:pt x="13421360" y="17959831"/>
                  </a:moveTo>
                  <a:lnTo>
                    <a:pt x="0" y="17959831"/>
                  </a:lnTo>
                  <a:lnTo>
                    <a:pt x="0" y="0"/>
                  </a:lnTo>
                  <a:lnTo>
                    <a:pt x="13421360" y="0"/>
                  </a:lnTo>
                  <a:lnTo>
                    <a:pt x="13421360" y="17959831"/>
                  </a:lnTo>
                  <a:close/>
                </a:path>
              </a:pathLst>
            </a:custGeom>
            <a:blipFill>
              <a:blip r:embed="rId2"/>
              <a:stretch>
                <a:fillRect l="0" t="-6185" r="0" b="-6185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6304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4630400">
                  <a:moveTo>
                    <a:pt x="146304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14630400" y="0"/>
                  </a:lnTo>
                  <a:lnTo>
                    <a:pt x="14630400" y="19050000"/>
                  </a:lnTo>
                  <a:close/>
                </a:path>
              </a:pathLst>
            </a:custGeom>
            <a:blipFill>
              <a:blip r:embed="rId3"/>
              <a:stretch>
                <a:fillRect l="0" t="-32" r="0" b="-32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6636567" y="3256563"/>
            <a:ext cx="3117033" cy="4058637"/>
            <a:chOff x="0" y="0"/>
            <a:chExt cx="14630400" cy="190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04520" y="545084"/>
              <a:ext cx="13421360" cy="17959831"/>
            </a:xfrm>
            <a:custGeom>
              <a:avLst/>
              <a:gdLst/>
              <a:ahLst/>
              <a:cxnLst/>
              <a:rect r="r" b="b" t="t" l="l"/>
              <a:pathLst>
                <a:path h="17959831" w="13421360">
                  <a:moveTo>
                    <a:pt x="13421360" y="17959831"/>
                  </a:moveTo>
                  <a:lnTo>
                    <a:pt x="0" y="17959831"/>
                  </a:lnTo>
                  <a:lnTo>
                    <a:pt x="0" y="0"/>
                  </a:lnTo>
                  <a:lnTo>
                    <a:pt x="13421360" y="0"/>
                  </a:lnTo>
                  <a:lnTo>
                    <a:pt x="13421360" y="17959831"/>
                  </a:lnTo>
                  <a:close/>
                </a:path>
              </a:pathLst>
            </a:custGeom>
            <a:blipFill>
              <a:blip r:embed="rId4"/>
              <a:stretch>
                <a:fillRect l="0" t="-6047" r="0" b="-6047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6304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4630400">
                  <a:moveTo>
                    <a:pt x="146304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14630400" y="0"/>
                  </a:lnTo>
                  <a:lnTo>
                    <a:pt x="14630400" y="19050000"/>
                  </a:lnTo>
                  <a:close/>
                </a:path>
              </a:pathLst>
            </a:custGeom>
            <a:blipFill>
              <a:blip r:embed="rId3"/>
              <a:stretch>
                <a:fillRect l="0" t="-32" r="0" b="-32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3535693" y="731520"/>
            <a:ext cx="5300579" cy="2339220"/>
            <a:chOff x="0" y="0"/>
            <a:chExt cx="7067438" cy="311896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969" y="0"/>
              <a:ext cx="7066469" cy="14200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8386"/>
                </a:lnSpc>
              </a:pPr>
              <a:r>
                <a:rPr lang="en-US" sz="6988" spc="-69">
                  <a:solidFill>
                    <a:srgbClr val="053D57"/>
                  </a:solidFill>
                  <a:latin typeface="Montserrat Classic Bold"/>
                </a:rPr>
                <a:t>I HATE . . 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698919"/>
              <a:ext cx="7067438" cy="14200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54397" indent="-377199" lvl="1">
                <a:lnSpc>
                  <a:spcPts val="4193"/>
                </a:lnSpc>
                <a:buFont typeface="Arial"/>
                <a:buChar char="•"/>
              </a:pPr>
              <a:r>
                <a:rPr lang="en-US" sz="3494">
                  <a:solidFill>
                    <a:srgbClr val="053D57"/>
                  </a:solidFill>
                  <a:latin typeface="Montserrat Classic Bold"/>
                </a:rPr>
                <a:t>Messy Wardrobe</a:t>
              </a:r>
            </a:p>
            <a:p>
              <a:pPr marL="754397" indent="-377199" lvl="1">
                <a:lnSpc>
                  <a:spcPts val="4193"/>
                </a:lnSpc>
                <a:buFont typeface="Arial"/>
                <a:buChar char="•"/>
              </a:pPr>
              <a:r>
                <a:rPr lang="en-US" sz="3494">
                  <a:solidFill>
                    <a:srgbClr val="053D57"/>
                  </a:solidFill>
                  <a:latin typeface="Montserrat Classic Bold"/>
                </a:rPr>
                <a:t>Dirty Cloths 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7978414">
            <a:off x="6118012" y="6164541"/>
            <a:ext cx="4288929" cy="288667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3" id="3"/>
          <p:cNvSpPr/>
          <p:nvPr/>
        </p:nvSpPr>
        <p:spPr>
          <a:xfrm rot="7978414">
            <a:off x="272176" y="-1913796"/>
            <a:ext cx="4240906" cy="2524534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4" id="4"/>
          <p:cNvSpPr/>
          <p:nvPr/>
        </p:nvSpPr>
        <p:spPr>
          <a:xfrm rot="7978414">
            <a:off x="-799082" y="6555650"/>
            <a:ext cx="4288929" cy="288667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5" id="5"/>
          <p:cNvSpPr/>
          <p:nvPr/>
        </p:nvSpPr>
        <p:spPr>
          <a:xfrm rot="-2932632">
            <a:off x="6744913" y="-2094865"/>
            <a:ext cx="4288929" cy="288667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918586" y="1546464"/>
            <a:ext cx="7970792" cy="4450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19"/>
              </a:lnSpc>
              <a:spcBef>
                <a:spcPct val="0"/>
              </a:spcBef>
            </a:pPr>
            <a:r>
              <a:rPr lang="en-US" sz="7266" spc="94">
                <a:solidFill>
                  <a:srgbClr val="FFFFFF"/>
                </a:solidFill>
                <a:latin typeface="Bodoni FLF Bold"/>
              </a:rPr>
              <a:t>BE BRAVE IN</a:t>
            </a:r>
          </a:p>
          <a:p>
            <a:pPr algn="ctr">
              <a:lnSpc>
                <a:spcPts val="8719"/>
              </a:lnSpc>
              <a:spcBef>
                <a:spcPct val="0"/>
              </a:spcBef>
            </a:pPr>
            <a:r>
              <a:rPr lang="en-US" sz="7266" spc="94">
                <a:solidFill>
                  <a:srgbClr val="FFFFFF"/>
                </a:solidFill>
                <a:latin typeface="Bodoni FLF Bold"/>
              </a:rPr>
              <a:t>LIFE AND</a:t>
            </a:r>
          </a:p>
          <a:p>
            <a:pPr algn="ctr">
              <a:lnSpc>
                <a:spcPts val="8719"/>
              </a:lnSpc>
              <a:spcBef>
                <a:spcPct val="0"/>
              </a:spcBef>
            </a:pPr>
            <a:r>
              <a:rPr lang="en-US" sz="7266" spc="94">
                <a:solidFill>
                  <a:srgbClr val="FFFFFF"/>
                </a:solidFill>
                <a:latin typeface="Bodoni FLF Bold"/>
              </a:rPr>
              <a:t>ACHIVE YOUR</a:t>
            </a:r>
          </a:p>
          <a:p>
            <a:pPr algn="ctr">
              <a:lnSpc>
                <a:spcPts val="8719"/>
              </a:lnSpc>
              <a:spcBef>
                <a:spcPct val="0"/>
              </a:spcBef>
            </a:pPr>
            <a:r>
              <a:rPr lang="en-US" sz="7266" spc="94">
                <a:solidFill>
                  <a:srgbClr val="FFFFFF"/>
                </a:solidFill>
                <a:latin typeface="Bodoni FLF Bold"/>
              </a:rPr>
              <a:t>GOALS ! ! !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48380" y="1671911"/>
            <a:ext cx="6889408" cy="606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81"/>
              </a:lnSpc>
            </a:pPr>
            <a:r>
              <a:rPr lang="en-US" sz="15381">
                <a:solidFill>
                  <a:srgbClr val="FFFFFF"/>
                </a:solidFill>
                <a:latin typeface="Bodoni FLF Bold"/>
              </a:rPr>
              <a:t>Thank</a:t>
            </a:r>
          </a:p>
          <a:p>
            <a:pPr algn="ctr">
              <a:lnSpc>
                <a:spcPts val="15381"/>
              </a:lnSpc>
            </a:pPr>
            <a:r>
              <a:rPr lang="en-US" sz="15381">
                <a:solidFill>
                  <a:srgbClr val="FFFFFF"/>
                </a:solidFill>
                <a:latin typeface="Bodoni FLF Bold"/>
              </a:rPr>
              <a:t>you !</a:t>
            </a:r>
          </a:p>
          <a:p>
            <a:pPr algn="ctr">
              <a:lnSpc>
                <a:spcPts val="15381"/>
              </a:lnSpc>
              <a:spcBef>
                <a:spcPct val="0"/>
              </a:spcBef>
            </a:pPr>
          </a:p>
        </p:txBody>
      </p:sp>
      <p:sp>
        <p:nvSpPr>
          <p:cNvPr name="AutoShape 3" id="3"/>
          <p:cNvSpPr/>
          <p:nvPr/>
        </p:nvSpPr>
        <p:spPr>
          <a:xfrm rot="7978414">
            <a:off x="6118012" y="6164541"/>
            <a:ext cx="4288929" cy="288667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4" id="4"/>
          <p:cNvSpPr/>
          <p:nvPr/>
        </p:nvSpPr>
        <p:spPr>
          <a:xfrm rot="7978414">
            <a:off x="272176" y="-1913796"/>
            <a:ext cx="4240906" cy="2524534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5" id="5"/>
          <p:cNvSpPr/>
          <p:nvPr/>
        </p:nvSpPr>
        <p:spPr>
          <a:xfrm rot="7978414">
            <a:off x="-799082" y="6555650"/>
            <a:ext cx="4288929" cy="288667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6" id="6"/>
          <p:cNvSpPr/>
          <p:nvPr/>
        </p:nvSpPr>
        <p:spPr>
          <a:xfrm rot="-2932632">
            <a:off x="6744913" y="-2094865"/>
            <a:ext cx="4288929" cy="2886671"/>
          </a:xfrm>
          <a:prstGeom prst="rect">
            <a:avLst/>
          </a:prstGeom>
          <a:solidFill>
            <a:srgbClr val="97BCC7"/>
          </a:solid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DAF5qqr-gOc</dc:identifier>
  <dcterms:modified xsi:type="dcterms:W3CDTF">2011-08-01T06:04:30Z</dcterms:modified>
  <cp:revision>1</cp:revision>
  <dc:title>CREATED BY kHATRI PRIYANKA</dc:title>
</cp:coreProperties>
</file>

<file path=docProps/thumbnail.jpeg>
</file>